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2" r:id="rId2"/>
  </p:sldMasterIdLst>
  <p:notesMasterIdLst>
    <p:notesMasterId r:id="rId15"/>
  </p:notesMasterIdLst>
  <p:sldIdLst>
    <p:sldId id="342" r:id="rId3"/>
    <p:sldId id="354" r:id="rId4"/>
    <p:sldId id="349" r:id="rId5"/>
    <p:sldId id="355" r:id="rId6"/>
    <p:sldId id="356" r:id="rId7"/>
    <p:sldId id="357" r:id="rId8"/>
    <p:sldId id="358" r:id="rId9"/>
    <p:sldId id="359" r:id="rId10"/>
    <p:sldId id="360" r:id="rId11"/>
    <p:sldId id="361" r:id="rId12"/>
    <p:sldId id="362" r:id="rId13"/>
    <p:sldId id="3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19" autoAdjust="0"/>
    <p:restoredTop sz="94660"/>
  </p:normalViewPr>
  <p:slideViewPr>
    <p:cSldViewPr snapToGrid="0">
      <p:cViewPr varScale="1">
        <p:scale>
          <a:sx n="262" d="100"/>
          <a:sy n="262" d="100"/>
        </p:scale>
        <p:origin x="3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ian Ravndal" userId="9275e59b205dffd7" providerId="LiveId" clId="{EEDA1F10-4477-4DA4-ABB8-0CB494A8455F}"/>
    <pc:docChg chg="undo custSel addSld delSld modSld">
      <pc:chgData name="Kristian Ravndal" userId="9275e59b205dffd7" providerId="LiveId" clId="{EEDA1F10-4477-4DA4-ABB8-0CB494A8455F}" dt="2023-11-27T02:09:23.138" v="4" actId="47"/>
      <pc:docMkLst>
        <pc:docMk/>
      </pc:docMkLst>
      <pc:sldChg chg="modSp add del mod">
        <pc:chgData name="Kristian Ravndal" userId="9275e59b205dffd7" providerId="LiveId" clId="{EEDA1F10-4477-4DA4-ABB8-0CB494A8455F}" dt="2023-11-27T02:09:23.138" v="4" actId="47"/>
        <pc:sldMkLst>
          <pc:docMk/>
          <pc:sldMk cId="205686943" sldId="364"/>
        </pc:sldMkLst>
        <pc:spChg chg="mod">
          <ac:chgData name="Kristian Ravndal" userId="9275e59b205dffd7" providerId="LiveId" clId="{EEDA1F10-4477-4DA4-ABB8-0CB494A8455F}" dt="2023-11-27T02:06:18.917" v="3"/>
          <ac:spMkLst>
            <pc:docMk/>
            <pc:sldMk cId="205686943" sldId="364"/>
            <ac:spMk id="6" creationId="{D1DEB00A-2030-7241-16B2-C12E2800F680}"/>
          </ac:spMkLst>
        </pc:spChg>
      </pc:sldChg>
    </pc:docChg>
  </pc:docChgLst>
</pc:chgInfo>
</file>

<file path=ppt/media/hdphoto1.wdp>
</file>

<file path=ppt/media/image1.jp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4F19C-A3CF-47D1-812D-9A0112716CE4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EB6332-1EE8-4CAF-9F17-14A288A05B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3131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6605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3084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2943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235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985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867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2910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5246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14719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0559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CFE97-7688-0495-6B65-0FDA74512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11FAE8-51E1-15E7-D949-BEC6161E3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81074-1D81-8498-77FB-64DB9C00F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8B5C2-2072-FE3F-AACB-68C1091FF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51754-AEDC-7238-BA0A-A6FFBDA3C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423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2423B-F454-E2C5-DD5B-FF1BD3D48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71F8C5-B779-EA7D-B726-38F0E1E095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2056C9-06BD-BF48-B680-C13D0C014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2E7D0-A9E0-E9BE-A46A-AB9CC61AF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22C3C-E81A-0E25-24B5-71AF3BE3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749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27E8C1-BD71-99AF-6168-00C74799E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FEC457-6255-B08B-C2AF-F63B784EB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328B1-E62A-8D3C-7AE9-C3104F5B6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F8BC9-CFC3-9392-79F2-8798C7666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14437-DDD6-EC1F-EAB1-C4683C7EE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92372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is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746897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is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  <p:pic>
        <p:nvPicPr>
          <p:cNvPr id="3" name="Content Placeholder 14">
            <a:extLst>
              <a:ext uri="{FF2B5EF4-FFF2-40B4-BE49-F238E27FC236}">
                <a16:creationId xmlns:a16="http://schemas.microsoft.com/office/drawing/2014/main" id="{A3A87222-088B-51AD-FDE0-5BDA9EA6FE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6CCF0B6F-ED7F-90D5-F42D-AB2B1D6B1F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4580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987180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65658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0098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47576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59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4547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EA2A1-31A8-0658-2A0B-D0ABBBE1A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1DF79-7441-E96C-6ACD-D32EF5F10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B2E22-128F-8611-4840-7EF670B80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DE16E-689C-C678-2FF6-843ECD83D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A0D3B-904F-565A-CB39-9F5CA6ACB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2233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8770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172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E5917-B6BE-51EE-BB24-239E05F8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F5E9A-2323-3782-B8A1-5EC9F2706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2A1CCD-5A16-1CE4-EA0B-98A5616D4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986A0-9C00-AC5C-7683-57CB676E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278AA-1F40-7FC3-DA8D-8FD25D01A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9590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41A79-E22D-1ED6-9DD9-2AE120AF6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F8F4F-79B4-AD50-7905-337DF07230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9C7A5B-E6E9-70E2-3EF7-896C20876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BE696-CFA3-DCBF-7DBB-9A82649A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19A05-6D6F-CC9D-0010-5D2E0531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823370-3AE3-1E41-9934-C1FC68BCF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86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9EE6-DCE2-A8C9-B8DD-45B19BF30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7D7D5E-922E-BC5D-A428-9D5E46186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BB582D-15FB-3C6F-05F8-8F354D1FB2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39094-BD3D-86A3-58E4-E9942868A9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CC5DED-D5B3-274E-56E4-91ADFF279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2A1803-5E40-EC3B-9EDA-0B1A14ED8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662463-BAE1-1313-C157-60469AAB0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AA8DAA-4E6F-ACDC-91D1-E7802E442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318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A8586-68EC-E1B6-C369-1862365E3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E8F183-E8BB-88CC-88AD-3F5F2FC9B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87085C-7BB1-7DF1-E0E3-CF45A5698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189CA0-039B-A438-373F-597B2F7FB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099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5F5ED4-4D00-BE4A-FDA9-76A41764C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C7A0AA-5319-7952-E7B7-04426447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D3199-002A-6CF2-3343-F7C9D69D1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38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4CAC2-84B0-A872-2C01-7AC36DE5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B0F09-F985-D12E-4F63-4F4064F29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4C08F-881E-693D-596D-92749C0D4D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4A4E-0F49-6B27-F261-7432619D2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C2722-55DE-03BC-17F7-BCADDB15A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EEB22-4B7B-30F6-D4CE-B102BD10A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820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44E13-480A-A61F-E250-EBD26A76E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47DA5B-0BC4-10CC-3DC4-A0AA5FB5E0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54AB3A-18F9-9620-30FB-DEE0FA519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D0CE5-010A-43DD-F289-AF6E80B56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E5F212-B7BB-6422-F5C5-21ACF8B3C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1BA13-56BE-5839-1BA6-8640649A2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152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903D0-CA02-2EB1-8AD4-111BEFC5C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521CE-59CC-A356-06A4-F4BDD8644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C5E21-56A1-75FD-A3FF-2D45BBE4FC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9CA22-AF2E-9700-48B0-C3B8CBFDE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199A2-BBBE-BDC4-FB00-3F3C2C2EA7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69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275E5DD-D247-435C-B4C1-4AF688EF1E39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2432DA4E-6DEE-413A-9F01-012251A18C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7900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527164"/>
            <a:ext cx="12191998" cy="13234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.net</a:t>
            </a:r>
            <a:r>
              <a:rPr lang="en-GB" dirty="0"/>
              <a:t> boost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Kristian Ravndal</a:t>
            </a:r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716B65A6-1F83-6944-8E36-80347564A984}"/>
              </a:ext>
            </a:extLst>
          </p:cNvPr>
          <p:cNvSpPr txBox="1">
            <a:spLocks/>
          </p:cNvSpPr>
          <p:nvPr/>
        </p:nvSpPr>
        <p:spPr>
          <a:xfrm>
            <a:off x="838198" y="36169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000" kern="1200" spc="2200" baseline="0">
                <a:solidFill>
                  <a:schemeClr val="accent5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1200" b="0" i="0" dirty="0">
              <a:solidFill>
                <a:srgbClr val="ECECF1"/>
              </a:solidFill>
              <a:effectLst/>
              <a:latin typeface="Quire Sans" panose="020B0502040204020203" pitchFamily="34" charset="0"/>
              <a:cs typeface="Quire Sans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Compiled code in .NET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DLLs and EXEs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Contains IL code and metadata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Understanding Assemblies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846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Package manager for .NET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Reusable code libraries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Integration into projects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</a:t>
            </a:r>
            <a:r>
              <a:rPr lang="en-GB" dirty="0" err="1">
                <a:solidFill>
                  <a:schemeClr val="accent3">
                    <a:lumMod val="75000"/>
                  </a:schemeClr>
                </a:solidFill>
                <a:latin typeface="Söhne"/>
              </a:rPr>
              <a:t>Github</a:t>
            </a: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packages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Artifactory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NuGet Packages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0804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Building web applications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Rich features for web development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Web API, MVC, </a:t>
            </a:r>
            <a:r>
              <a:rPr lang="en-GB" dirty="0" err="1">
                <a:solidFill>
                  <a:schemeClr val="accent3">
                    <a:lumMod val="75000"/>
                  </a:schemeClr>
                </a:solidFill>
                <a:latin typeface="Söhne"/>
              </a:rPr>
              <a:t>Blazor</a:t>
            </a: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, Functions, Workers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ASP.NET for Web Applications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9754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algn="l"/>
            <a:r>
              <a:rPr lang="en-GB" b="1" i="0" dirty="0">
                <a:effectLst/>
                <a:latin typeface="Söhne"/>
              </a:rPr>
              <a:t>Overview of .NET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Söhne"/>
              </a:rPr>
              <a:t>Understanding the Core Concepts</a:t>
            </a:r>
            <a:endParaRPr lang="nb-NO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829" y="6226198"/>
            <a:ext cx="4114800" cy="36512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0261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Developed by Microsoft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Framework for building applications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  <a:latin typeface="Söhne"/>
              </a:rPr>
              <a:t> Includes libraries and a runtime environment</a:t>
            </a:r>
          </a:p>
          <a:p>
            <a:endParaRPr lang="en-GB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What is .NET?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.NET Framework and .NET Core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Common Language Runtime (CLR)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Cross-platform capabilities</a:t>
            </a:r>
          </a:p>
          <a:p>
            <a:endParaRPr lang="en-GB" dirty="0">
              <a:solidFill>
                <a:schemeClr val="accent3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Framework and Runtime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1163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Execution environment for .NET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Manages memory, exceptions, security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3">
                    <a:lumMod val="75000"/>
                  </a:schemeClr>
                </a:solidFill>
              </a:rPr>
              <a:t>Compiles Intermediate Language (IL) to machine code</a:t>
            </a:r>
          </a:p>
          <a:p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Common Language Runtime (CLR)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2805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75000"/>
                  </a:schemeClr>
                </a:solidFill>
              </a:rPr>
              <a:t>C#, F#, VB.NET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75000"/>
                  </a:schemeClr>
                </a:solidFill>
              </a:rPr>
              <a:t>Common Intermediate Language (IL)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accent3">
                    <a:lumMod val="75000"/>
                  </a:schemeClr>
                </a:solidFill>
              </a:rPr>
              <a:t>Language interoperability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Languages in .NET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2508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Core functionality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File IO, string manipulation, data collections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Database connectivity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The Base Class Library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6041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Core functionality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File IO, string manipulation, data collections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Database connectivity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Languages in .NET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09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Managed code under CLR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Automatic memory management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accent3">
                    <a:lumMod val="75000"/>
                  </a:schemeClr>
                </a:solidFill>
                <a:effectLst/>
                <a:latin typeface="Söhne"/>
              </a:rPr>
              <a:t> Garbage Collector (GC) role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7626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b="0" i="0" dirty="0">
                <a:solidFill>
                  <a:srgbClr val="ECECF1"/>
                </a:solidFill>
                <a:effectLst/>
                <a:latin typeface="Söhne"/>
              </a:rPr>
              <a:t>Managed Code and Garbage Collection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5508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Custom 17">
    <a:dk1>
      <a:srgbClr val="000000"/>
    </a:dk1>
    <a:lt1>
      <a:srgbClr val="FFFFFF"/>
    </a:lt1>
    <a:dk2>
      <a:srgbClr val="FC4EFB"/>
    </a:dk2>
    <a:lt2>
      <a:srgbClr val="E7E6E6"/>
    </a:lt2>
    <a:accent1>
      <a:srgbClr val="FAF24C"/>
    </a:accent1>
    <a:accent2>
      <a:srgbClr val="5EFCAC"/>
    </a:accent2>
    <a:accent3>
      <a:srgbClr val="73EBF9"/>
    </a:accent3>
    <a:accent4>
      <a:srgbClr val="316CFC"/>
    </a:accent4>
    <a:accent5>
      <a:srgbClr val="B059FD"/>
    </a:accent5>
    <a:accent6>
      <a:srgbClr val="9405FC"/>
    </a:accent6>
    <a:hlink>
      <a:srgbClr val="FFFFFF"/>
    </a:hlink>
    <a:folHlink>
      <a:srgbClr val="FFFF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289</Words>
  <Application>Microsoft Office PowerPoint</Application>
  <PresentationFormat>Widescreen</PresentationFormat>
  <Paragraphs>80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Aptos</vt:lpstr>
      <vt:lpstr>Aptos Display</vt:lpstr>
      <vt:lpstr>Arial</vt:lpstr>
      <vt:lpstr>Arial Nova</vt:lpstr>
      <vt:lpstr>Biome</vt:lpstr>
      <vt:lpstr>Biome Light</vt:lpstr>
      <vt:lpstr>Calibri</vt:lpstr>
      <vt:lpstr>Quire Sans</vt:lpstr>
      <vt:lpstr>Segoe UI</vt:lpstr>
      <vt:lpstr>Söhne</vt:lpstr>
      <vt:lpstr>Office Theme</vt:lpstr>
      <vt:lpstr>1_Office Theme</vt:lpstr>
      <vt:lpstr>.net boost</vt:lpstr>
      <vt:lpstr>Overview of .NET</vt:lpstr>
      <vt:lpstr>What is .NET?</vt:lpstr>
      <vt:lpstr>Framework and Runtime</vt:lpstr>
      <vt:lpstr>Common Language Runtime (CLR)</vt:lpstr>
      <vt:lpstr>Languages in .NET</vt:lpstr>
      <vt:lpstr>The Base Class Library</vt:lpstr>
      <vt:lpstr>Languages in .NET</vt:lpstr>
      <vt:lpstr>Managed Code and Garbage Collection</vt:lpstr>
      <vt:lpstr>Understanding Assemblies</vt:lpstr>
      <vt:lpstr>NuGet Packages</vt:lpstr>
      <vt:lpstr>ASP.NET for Web Applications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boost</dc:title>
  <dc:creator>Kristian Ravndal</dc:creator>
  <cp:lastModifiedBy>Kristian Ravndal</cp:lastModifiedBy>
  <cp:revision>1</cp:revision>
  <dcterms:created xsi:type="dcterms:W3CDTF">2023-11-27T00:55:25Z</dcterms:created>
  <dcterms:modified xsi:type="dcterms:W3CDTF">2023-11-27T02:09:24Z</dcterms:modified>
</cp:coreProperties>
</file>

<file path=docProps/thumbnail.jpeg>
</file>